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77"/>
    <p:restoredTop sz="94719"/>
  </p:normalViewPr>
  <p:slideViewPr>
    <p:cSldViewPr snapToGrid="0" snapToObjects="1">
      <p:cViewPr varScale="1">
        <p:scale>
          <a:sx n="120" d="100"/>
          <a:sy n="120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atrickatwater/Documents/NSS/projects/git/NSS-data-analytics/city-cemetery-burials-PatrickAtwater/data/Historic_Nashville_City_Cemetery_Interments__1846-1979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atrickatwater/Documents/NSS/projects/git/NSS-data-analytics/city-cemetery-burials-PatrickAtwater/data/Historic_Nashville_City_Cemetery_Interments__1846-1979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atrickatwater/Documents/NSS/projects/git/NSS-data-analytics/city-cemetery-burials-PatrickAtwater/data/Historic_Nashville_City_Cemetery_Interments__1846-1979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atrickatwater/Documents/NSS/projects/git/NSS-data-analytics/city-cemetery-burials-PatrickAtwater/data/Historic_Nashville_City_Cemetery_Interments__1846-1979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atrickatwater/Documents/NSS/projects/git/NSS-data-analytics/city-cemetery-burials-PatrickAtwater/data/Historic_Nashville_City_Cemetery_Interments__1846-1979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[Historic_Nashville_City_Cemetery_Interments__1846-1979.xlsx]Decade!Deaths by Year (Male and Female)</c:name>
    <c:fmtId val="4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1914260717410323E-2"/>
          <c:y val="7.5234397783610393E-2"/>
          <c:w val="0.77635914260717409"/>
          <c:h val="0.8219958442694663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Decade!$B$3:$B$4</c:f>
              <c:strCache>
                <c:ptCount val="1"/>
                <c:pt idx="0">
                  <c:v>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Decade!$A$5:$A$134</c:f>
              <c:strCache>
                <c:ptCount val="129"/>
                <c:pt idx="0">
                  <c:v>1846</c:v>
                </c:pt>
                <c:pt idx="1">
                  <c:v>1847</c:v>
                </c:pt>
                <c:pt idx="2">
                  <c:v>1848</c:v>
                </c:pt>
                <c:pt idx="3">
                  <c:v>1849</c:v>
                </c:pt>
                <c:pt idx="4">
                  <c:v>1850</c:v>
                </c:pt>
                <c:pt idx="5">
                  <c:v>1851</c:v>
                </c:pt>
                <c:pt idx="6">
                  <c:v>1852</c:v>
                </c:pt>
                <c:pt idx="7">
                  <c:v>1853</c:v>
                </c:pt>
                <c:pt idx="8">
                  <c:v>1854</c:v>
                </c:pt>
                <c:pt idx="9">
                  <c:v>1855</c:v>
                </c:pt>
                <c:pt idx="10">
                  <c:v>1856</c:v>
                </c:pt>
                <c:pt idx="11">
                  <c:v>1857</c:v>
                </c:pt>
                <c:pt idx="12">
                  <c:v>1858</c:v>
                </c:pt>
                <c:pt idx="13">
                  <c:v>1859</c:v>
                </c:pt>
                <c:pt idx="14">
                  <c:v>1860</c:v>
                </c:pt>
                <c:pt idx="15">
                  <c:v>1861</c:v>
                </c:pt>
                <c:pt idx="16">
                  <c:v>1862</c:v>
                </c:pt>
                <c:pt idx="17">
                  <c:v>1863</c:v>
                </c:pt>
                <c:pt idx="18">
                  <c:v>1864</c:v>
                </c:pt>
                <c:pt idx="19">
                  <c:v>1865</c:v>
                </c:pt>
                <c:pt idx="20">
                  <c:v>1866</c:v>
                </c:pt>
                <c:pt idx="21">
                  <c:v>1867</c:v>
                </c:pt>
                <c:pt idx="22">
                  <c:v>1868</c:v>
                </c:pt>
                <c:pt idx="23">
                  <c:v>1869</c:v>
                </c:pt>
                <c:pt idx="24">
                  <c:v>1870</c:v>
                </c:pt>
                <c:pt idx="25">
                  <c:v>1871</c:v>
                </c:pt>
                <c:pt idx="26">
                  <c:v>1872</c:v>
                </c:pt>
                <c:pt idx="27">
                  <c:v>1873</c:v>
                </c:pt>
                <c:pt idx="28">
                  <c:v>1874</c:v>
                </c:pt>
                <c:pt idx="29">
                  <c:v>1875</c:v>
                </c:pt>
                <c:pt idx="30">
                  <c:v>1876</c:v>
                </c:pt>
                <c:pt idx="31">
                  <c:v>1877</c:v>
                </c:pt>
                <c:pt idx="32">
                  <c:v>1878</c:v>
                </c:pt>
                <c:pt idx="33">
                  <c:v>1879</c:v>
                </c:pt>
                <c:pt idx="34">
                  <c:v>1880</c:v>
                </c:pt>
                <c:pt idx="35">
                  <c:v>1881</c:v>
                </c:pt>
                <c:pt idx="36">
                  <c:v>1882</c:v>
                </c:pt>
                <c:pt idx="37">
                  <c:v>1883</c:v>
                </c:pt>
                <c:pt idx="38">
                  <c:v>1884</c:v>
                </c:pt>
                <c:pt idx="39">
                  <c:v>1885</c:v>
                </c:pt>
                <c:pt idx="40">
                  <c:v>1886</c:v>
                </c:pt>
                <c:pt idx="41">
                  <c:v>1887</c:v>
                </c:pt>
                <c:pt idx="42">
                  <c:v>1888</c:v>
                </c:pt>
                <c:pt idx="43">
                  <c:v>1889</c:v>
                </c:pt>
                <c:pt idx="44">
                  <c:v>1890</c:v>
                </c:pt>
                <c:pt idx="45">
                  <c:v>1891</c:v>
                </c:pt>
                <c:pt idx="46">
                  <c:v>1892</c:v>
                </c:pt>
                <c:pt idx="47">
                  <c:v>1893</c:v>
                </c:pt>
                <c:pt idx="48">
                  <c:v>1894</c:v>
                </c:pt>
                <c:pt idx="49">
                  <c:v>1895</c:v>
                </c:pt>
                <c:pt idx="50">
                  <c:v>1896</c:v>
                </c:pt>
                <c:pt idx="51">
                  <c:v>1897</c:v>
                </c:pt>
                <c:pt idx="52">
                  <c:v>1898</c:v>
                </c:pt>
                <c:pt idx="53">
                  <c:v>1899</c:v>
                </c:pt>
                <c:pt idx="54">
                  <c:v>1900</c:v>
                </c:pt>
                <c:pt idx="55">
                  <c:v>1901</c:v>
                </c:pt>
                <c:pt idx="56">
                  <c:v>1902</c:v>
                </c:pt>
                <c:pt idx="57">
                  <c:v>1903</c:v>
                </c:pt>
                <c:pt idx="58">
                  <c:v>1904</c:v>
                </c:pt>
                <c:pt idx="59">
                  <c:v>1905</c:v>
                </c:pt>
                <c:pt idx="60">
                  <c:v>1906</c:v>
                </c:pt>
                <c:pt idx="61">
                  <c:v>1907</c:v>
                </c:pt>
                <c:pt idx="62">
                  <c:v>1908</c:v>
                </c:pt>
                <c:pt idx="63">
                  <c:v>1909</c:v>
                </c:pt>
                <c:pt idx="64">
                  <c:v>1910</c:v>
                </c:pt>
                <c:pt idx="65">
                  <c:v>1911</c:v>
                </c:pt>
                <c:pt idx="66">
                  <c:v>1912</c:v>
                </c:pt>
                <c:pt idx="67">
                  <c:v>1913</c:v>
                </c:pt>
                <c:pt idx="68">
                  <c:v>1914</c:v>
                </c:pt>
                <c:pt idx="69">
                  <c:v>1915</c:v>
                </c:pt>
                <c:pt idx="70">
                  <c:v>1916</c:v>
                </c:pt>
                <c:pt idx="71">
                  <c:v>1917</c:v>
                </c:pt>
                <c:pt idx="72">
                  <c:v>1918</c:v>
                </c:pt>
                <c:pt idx="73">
                  <c:v>1919</c:v>
                </c:pt>
                <c:pt idx="74">
                  <c:v>1920</c:v>
                </c:pt>
                <c:pt idx="75">
                  <c:v>1921</c:v>
                </c:pt>
                <c:pt idx="76">
                  <c:v>1922</c:v>
                </c:pt>
                <c:pt idx="77">
                  <c:v>1923</c:v>
                </c:pt>
                <c:pt idx="78">
                  <c:v>1924</c:v>
                </c:pt>
                <c:pt idx="79">
                  <c:v>1925</c:v>
                </c:pt>
                <c:pt idx="80">
                  <c:v>1926</c:v>
                </c:pt>
                <c:pt idx="81">
                  <c:v>1927</c:v>
                </c:pt>
                <c:pt idx="82">
                  <c:v>1928</c:v>
                </c:pt>
                <c:pt idx="83">
                  <c:v>1929</c:v>
                </c:pt>
                <c:pt idx="84">
                  <c:v>1930</c:v>
                </c:pt>
                <c:pt idx="85">
                  <c:v>1931</c:v>
                </c:pt>
                <c:pt idx="86">
                  <c:v>1932</c:v>
                </c:pt>
                <c:pt idx="87">
                  <c:v>1933</c:v>
                </c:pt>
                <c:pt idx="88">
                  <c:v>1934</c:v>
                </c:pt>
                <c:pt idx="89">
                  <c:v>1935</c:v>
                </c:pt>
                <c:pt idx="90">
                  <c:v>1936</c:v>
                </c:pt>
                <c:pt idx="91">
                  <c:v>1937</c:v>
                </c:pt>
                <c:pt idx="92">
                  <c:v>1938</c:v>
                </c:pt>
                <c:pt idx="93">
                  <c:v>1939</c:v>
                </c:pt>
                <c:pt idx="94">
                  <c:v>1940</c:v>
                </c:pt>
                <c:pt idx="95">
                  <c:v>1941</c:v>
                </c:pt>
                <c:pt idx="96">
                  <c:v>1942</c:v>
                </c:pt>
                <c:pt idx="97">
                  <c:v>1943</c:v>
                </c:pt>
                <c:pt idx="98">
                  <c:v>1944</c:v>
                </c:pt>
                <c:pt idx="99">
                  <c:v>1945</c:v>
                </c:pt>
                <c:pt idx="100">
                  <c:v>1946</c:v>
                </c:pt>
                <c:pt idx="101">
                  <c:v>1947</c:v>
                </c:pt>
                <c:pt idx="102">
                  <c:v>1948</c:v>
                </c:pt>
                <c:pt idx="103">
                  <c:v>1949</c:v>
                </c:pt>
                <c:pt idx="104">
                  <c:v>1950</c:v>
                </c:pt>
                <c:pt idx="105">
                  <c:v>1951</c:v>
                </c:pt>
                <c:pt idx="106">
                  <c:v>1952</c:v>
                </c:pt>
                <c:pt idx="107">
                  <c:v>1953</c:v>
                </c:pt>
                <c:pt idx="108">
                  <c:v>1954</c:v>
                </c:pt>
                <c:pt idx="109">
                  <c:v>1955</c:v>
                </c:pt>
                <c:pt idx="110">
                  <c:v>1956</c:v>
                </c:pt>
                <c:pt idx="111">
                  <c:v>1957</c:v>
                </c:pt>
                <c:pt idx="112">
                  <c:v>1958</c:v>
                </c:pt>
                <c:pt idx="113">
                  <c:v>1959</c:v>
                </c:pt>
                <c:pt idx="114">
                  <c:v>1960</c:v>
                </c:pt>
                <c:pt idx="115">
                  <c:v>1961</c:v>
                </c:pt>
                <c:pt idx="116">
                  <c:v>1962</c:v>
                </c:pt>
                <c:pt idx="117">
                  <c:v>1964</c:v>
                </c:pt>
                <c:pt idx="118">
                  <c:v>1966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1971</c:v>
                </c:pt>
                <c:pt idx="123">
                  <c:v>1972</c:v>
                </c:pt>
                <c:pt idx="124">
                  <c:v>1974</c:v>
                </c:pt>
                <c:pt idx="125">
                  <c:v>1977</c:v>
                </c:pt>
                <c:pt idx="126">
                  <c:v>1978</c:v>
                </c:pt>
                <c:pt idx="127">
                  <c:v>1979</c:v>
                </c:pt>
                <c:pt idx="128">
                  <c:v>(blank)</c:v>
                </c:pt>
              </c:strCache>
            </c:strRef>
          </c:cat>
          <c:val>
            <c:numRef>
              <c:f>Decade!$B$5:$B$134</c:f>
              <c:numCache>
                <c:formatCode>General</c:formatCode>
                <c:ptCount val="129"/>
                <c:pt idx="0">
                  <c:v>108</c:v>
                </c:pt>
                <c:pt idx="1">
                  <c:v>209</c:v>
                </c:pt>
                <c:pt idx="2">
                  <c:v>196</c:v>
                </c:pt>
                <c:pt idx="3">
                  <c:v>357</c:v>
                </c:pt>
                <c:pt idx="4">
                  <c:v>344</c:v>
                </c:pt>
                <c:pt idx="5">
                  <c:v>159</c:v>
                </c:pt>
                <c:pt idx="6">
                  <c:v>254</c:v>
                </c:pt>
                <c:pt idx="7">
                  <c:v>187</c:v>
                </c:pt>
                <c:pt idx="8">
                  <c:v>266</c:v>
                </c:pt>
                <c:pt idx="9">
                  <c:v>206</c:v>
                </c:pt>
                <c:pt idx="10">
                  <c:v>202</c:v>
                </c:pt>
                <c:pt idx="11">
                  <c:v>209</c:v>
                </c:pt>
                <c:pt idx="12">
                  <c:v>178</c:v>
                </c:pt>
                <c:pt idx="13">
                  <c:v>242</c:v>
                </c:pt>
                <c:pt idx="14">
                  <c:v>261</c:v>
                </c:pt>
                <c:pt idx="15">
                  <c:v>211</c:v>
                </c:pt>
                <c:pt idx="16">
                  <c:v>288</c:v>
                </c:pt>
                <c:pt idx="17">
                  <c:v>399</c:v>
                </c:pt>
                <c:pt idx="18">
                  <c:v>684</c:v>
                </c:pt>
                <c:pt idx="19">
                  <c:v>674</c:v>
                </c:pt>
                <c:pt idx="20">
                  <c:v>639</c:v>
                </c:pt>
                <c:pt idx="21">
                  <c:v>244</c:v>
                </c:pt>
                <c:pt idx="22">
                  <c:v>249</c:v>
                </c:pt>
                <c:pt idx="23">
                  <c:v>98</c:v>
                </c:pt>
                <c:pt idx="24">
                  <c:v>160</c:v>
                </c:pt>
                <c:pt idx="25">
                  <c:v>142</c:v>
                </c:pt>
                <c:pt idx="26">
                  <c:v>156</c:v>
                </c:pt>
                <c:pt idx="27">
                  <c:v>268</c:v>
                </c:pt>
                <c:pt idx="28">
                  <c:v>158</c:v>
                </c:pt>
                <c:pt idx="29">
                  <c:v>81</c:v>
                </c:pt>
                <c:pt idx="30">
                  <c:v>69</c:v>
                </c:pt>
                <c:pt idx="31">
                  <c:v>73</c:v>
                </c:pt>
                <c:pt idx="32">
                  <c:v>58</c:v>
                </c:pt>
                <c:pt idx="33">
                  <c:v>64</c:v>
                </c:pt>
                <c:pt idx="34">
                  <c:v>103</c:v>
                </c:pt>
                <c:pt idx="35">
                  <c:v>82</c:v>
                </c:pt>
                <c:pt idx="36">
                  <c:v>54</c:v>
                </c:pt>
                <c:pt idx="37">
                  <c:v>66</c:v>
                </c:pt>
                <c:pt idx="38">
                  <c:v>58</c:v>
                </c:pt>
                <c:pt idx="39">
                  <c:v>30</c:v>
                </c:pt>
                <c:pt idx="40">
                  <c:v>30</c:v>
                </c:pt>
                <c:pt idx="41">
                  <c:v>39</c:v>
                </c:pt>
                <c:pt idx="42">
                  <c:v>24</c:v>
                </c:pt>
                <c:pt idx="43">
                  <c:v>22</c:v>
                </c:pt>
                <c:pt idx="44">
                  <c:v>21</c:v>
                </c:pt>
                <c:pt idx="45">
                  <c:v>33</c:v>
                </c:pt>
                <c:pt idx="46">
                  <c:v>23</c:v>
                </c:pt>
                <c:pt idx="47">
                  <c:v>23</c:v>
                </c:pt>
                <c:pt idx="48">
                  <c:v>27</c:v>
                </c:pt>
                <c:pt idx="49">
                  <c:v>25</c:v>
                </c:pt>
                <c:pt idx="50">
                  <c:v>22</c:v>
                </c:pt>
                <c:pt idx="51">
                  <c:v>26</c:v>
                </c:pt>
                <c:pt idx="52">
                  <c:v>19</c:v>
                </c:pt>
                <c:pt idx="53">
                  <c:v>26</c:v>
                </c:pt>
                <c:pt idx="54">
                  <c:v>16</c:v>
                </c:pt>
                <c:pt idx="55">
                  <c:v>22</c:v>
                </c:pt>
                <c:pt idx="56">
                  <c:v>20</c:v>
                </c:pt>
                <c:pt idx="57">
                  <c:v>21</c:v>
                </c:pt>
                <c:pt idx="58">
                  <c:v>24</c:v>
                </c:pt>
                <c:pt idx="59">
                  <c:v>11</c:v>
                </c:pt>
                <c:pt idx="60">
                  <c:v>15</c:v>
                </c:pt>
                <c:pt idx="61">
                  <c:v>9</c:v>
                </c:pt>
                <c:pt idx="62">
                  <c:v>16</c:v>
                </c:pt>
                <c:pt idx="63">
                  <c:v>16</c:v>
                </c:pt>
                <c:pt idx="64">
                  <c:v>16</c:v>
                </c:pt>
                <c:pt idx="65">
                  <c:v>18</c:v>
                </c:pt>
                <c:pt idx="66">
                  <c:v>10</c:v>
                </c:pt>
                <c:pt idx="67">
                  <c:v>8</c:v>
                </c:pt>
                <c:pt idx="68">
                  <c:v>16</c:v>
                </c:pt>
                <c:pt idx="69">
                  <c:v>12</c:v>
                </c:pt>
                <c:pt idx="70">
                  <c:v>18</c:v>
                </c:pt>
                <c:pt idx="71">
                  <c:v>5</c:v>
                </c:pt>
                <c:pt idx="72">
                  <c:v>16</c:v>
                </c:pt>
                <c:pt idx="73">
                  <c:v>10</c:v>
                </c:pt>
                <c:pt idx="74">
                  <c:v>5</c:v>
                </c:pt>
                <c:pt idx="75">
                  <c:v>6</c:v>
                </c:pt>
                <c:pt idx="76">
                  <c:v>11</c:v>
                </c:pt>
                <c:pt idx="77">
                  <c:v>11</c:v>
                </c:pt>
                <c:pt idx="78">
                  <c:v>9</c:v>
                </c:pt>
                <c:pt idx="79">
                  <c:v>7</c:v>
                </c:pt>
                <c:pt idx="80">
                  <c:v>9</c:v>
                </c:pt>
                <c:pt idx="81">
                  <c:v>7</c:v>
                </c:pt>
                <c:pt idx="82">
                  <c:v>12</c:v>
                </c:pt>
                <c:pt idx="83">
                  <c:v>18</c:v>
                </c:pt>
                <c:pt idx="84">
                  <c:v>7</c:v>
                </c:pt>
                <c:pt idx="85">
                  <c:v>7</c:v>
                </c:pt>
                <c:pt idx="86">
                  <c:v>16</c:v>
                </c:pt>
                <c:pt idx="87">
                  <c:v>8</c:v>
                </c:pt>
                <c:pt idx="88">
                  <c:v>11</c:v>
                </c:pt>
                <c:pt idx="89">
                  <c:v>7</c:v>
                </c:pt>
                <c:pt idx="90">
                  <c:v>5</c:v>
                </c:pt>
                <c:pt idx="91">
                  <c:v>5</c:v>
                </c:pt>
                <c:pt idx="92">
                  <c:v>4</c:v>
                </c:pt>
                <c:pt idx="93">
                  <c:v>2</c:v>
                </c:pt>
                <c:pt idx="94">
                  <c:v>4</c:v>
                </c:pt>
                <c:pt idx="95">
                  <c:v>3</c:v>
                </c:pt>
                <c:pt idx="96">
                  <c:v>2</c:v>
                </c:pt>
                <c:pt idx="97">
                  <c:v>4</c:v>
                </c:pt>
                <c:pt idx="98">
                  <c:v>4</c:v>
                </c:pt>
                <c:pt idx="99">
                  <c:v>3</c:v>
                </c:pt>
                <c:pt idx="100">
                  <c:v>6</c:v>
                </c:pt>
                <c:pt idx="101">
                  <c:v>6</c:v>
                </c:pt>
                <c:pt idx="102">
                  <c:v>3</c:v>
                </c:pt>
                <c:pt idx="103">
                  <c:v>3</c:v>
                </c:pt>
                <c:pt idx="104">
                  <c:v>3</c:v>
                </c:pt>
                <c:pt idx="105">
                  <c:v>2</c:v>
                </c:pt>
                <c:pt idx="106">
                  <c:v>1</c:v>
                </c:pt>
                <c:pt idx="107">
                  <c:v>2</c:v>
                </c:pt>
                <c:pt idx="108">
                  <c:v>1</c:v>
                </c:pt>
                <c:pt idx="109">
                  <c:v>3</c:v>
                </c:pt>
                <c:pt idx="110">
                  <c:v>1</c:v>
                </c:pt>
                <c:pt idx="111">
                  <c:v>1</c:v>
                </c:pt>
                <c:pt idx="112">
                  <c:v>2</c:v>
                </c:pt>
                <c:pt idx="114">
                  <c:v>3</c:v>
                </c:pt>
                <c:pt idx="115">
                  <c:v>1</c:v>
                </c:pt>
                <c:pt idx="116">
                  <c:v>2</c:v>
                </c:pt>
                <c:pt idx="118">
                  <c:v>1</c:v>
                </c:pt>
                <c:pt idx="119">
                  <c:v>1</c:v>
                </c:pt>
                <c:pt idx="121">
                  <c:v>1</c:v>
                </c:pt>
                <c:pt idx="122">
                  <c:v>2</c:v>
                </c:pt>
                <c:pt idx="123">
                  <c:v>1</c:v>
                </c:pt>
                <c:pt idx="125">
                  <c:v>2</c:v>
                </c:pt>
                <c:pt idx="126">
                  <c:v>2</c:v>
                </c:pt>
                <c:pt idx="127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48-B740-A866-8DC445D8A5B2}"/>
            </c:ext>
          </c:extLst>
        </c:ser>
        <c:ser>
          <c:idx val="1"/>
          <c:order val="1"/>
          <c:tx>
            <c:strRef>
              <c:f>Decade!$C$3:$C$4</c:f>
              <c:strCache>
                <c:ptCount val="1"/>
                <c:pt idx="0">
                  <c:v>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Decade!$A$5:$A$134</c:f>
              <c:strCache>
                <c:ptCount val="129"/>
                <c:pt idx="0">
                  <c:v>1846</c:v>
                </c:pt>
                <c:pt idx="1">
                  <c:v>1847</c:v>
                </c:pt>
                <c:pt idx="2">
                  <c:v>1848</c:v>
                </c:pt>
                <c:pt idx="3">
                  <c:v>1849</c:v>
                </c:pt>
                <c:pt idx="4">
                  <c:v>1850</c:v>
                </c:pt>
                <c:pt idx="5">
                  <c:v>1851</c:v>
                </c:pt>
                <c:pt idx="6">
                  <c:v>1852</c:v>
                </c:pt>
                <c:pt idx="7">
                  <c:v>1853</c:v>
                </c:pt>
                <c:pt idx="8">
                  <c:v>1854</c:v>
                </c:pt>
                <c:pt idx="9">
                  <c:v>1855</c:v>
                </c:pt>
                <c:pt idx="10">
                  <c:v>1856</c:v>
                </c:pt>
                <c:pt idx="11">
                  <c:v>1857</c:v>
                </c:pt>
                <c:pt idx="12">
                  <c:v>1858</c:v>
                </c:pt>
                <c:pt idx="13">
                  <c:v>1859</c:v>
                </c:pt>
                <c:pt idx="14">
                  <c:v>1860</c:v>
                </c:pt>
                <c:pt idx="15">
                  <c:v>1861</c:v>
                </c:pt>
                <c:pt idx="16">
                  <c:v>1862</c:v>
                </c:pt>
                <c:pt idx="17">
                  <c:v>1863</c:v>
                </c:pt>
                <c:pt idx="18">
                  <c:v>1864</c:v>
                </c:pt>
                <c:pt idx="19">
                  <c:v>1865</c:v>
                </c:pt>
                <c:pt idx="20">
                  <c:v>1866</c:v>
                </c:pt>
                <c:pt idx="21">
                  <c:v>1867</c:v>
                </c:pt>
                <c:pt idx="22">
                  <c:v>1868</c:v>
                </c:pt>
                <c:pt idx="23">
                  <c:v>1869</c:v>
                </c:pt>
                <c:pt idx="24">
                  <c:v>1870</c:v>
                </c:pt>
                <c:pt idx="25">
                  <c:v>1871</c:v>
                </c:pt>
                <c:pt idx="26">
                  <c:v>1872</c:v>
                </c:pt>
                <c:pt idx="27">
                  <c:v>1873</c:v>
                </c:pt>
                <c:pt idx="28">
                  <c:v>1874</c:v>
                </c:pt>
                <c:pt idx="29">
                  <c:v>1875</c:v>
                </c:pt>
                <c:pt idx="30">
                  <c:v>1876</c:v>
                </c:pt>
                <c:pt idx="31">
                  <c:v>1877</c:v>
                </c:pt>
                <c:pt idx="32">
                  <c:v>1878</c:v>
                </c:pt>
                <c:pt idx="33">
                  <c:v>1879</c:v>
                </c:pt>
                <c:pt idx="34">
                  <c:v>1880</c:v>
                </c:pt>
                <c:pt idx="35">
                  <c:v>1881</c:v>
                </c:pt>
                <c:pt idx="36">
                  <c:v>1882</c:v>
                </c:pt>
                <c:pt idx="37">
                  <c:v>1883</c:v>
                </c:pt>
                <c:pt idx="38">
                  <c:v>1884</c:v>
                </c:pt>
                <c:pt idx="39">
                  <c:v>1885</c:v>
                </c:pt>
                <c:pt idx="40">
                  <c:v>1886</c:v>
                </c:pt>
                <c:pt idx="41">
                  <c:v>1887</c:v>
                </c:pt>
                <c:pt idx="42">
                  <c:v>1888</c:v>
                </c:pt>
                <c:pt idx="43">
                  <c:v>1889</c:v>
                </c:pt>
                <c:pt idx="44">
                  <c:v>1890</c:v>
                </c:pt>
                <c:pt idx="45">
                  <c:v>1891</c:v>
                </c:pt>
                <c:pt idx="46">
                  <c:v>1892</c:v>
                </c:pt>
                <c:pt idx="47">
                  <c:v>1893</c:v>
                </c:pt>
                <c:pt idx="48">
                  <c:v>1894</c:v>
                </c:pt>
                <c:pt idx="49">
                  <c:v>1895</c:v>
                </c:pt>
                <c:pt idx="50">
                  <c:v>1896</c:v>
                </c:pt>
                <c:pt idx="51">
                  <c:v>1897</c:v>
                </c:pt>
                <c:pt idx="52">
                  <c:v>1898</c:v>
                </c:pt>
                <c:pt idx="53">
                  <c:v>1899</c:v>
                </c:pt>
                <c:pt idx="54">
                  <c:v>1900</c:v>
                </c:pt>
                <c:pt idx="55">
                  <c:v>1901</c:v>
                </c:pt>
                <c:pt idx="56">
                  <c:v>1902</c:v>
                </c:pt>
                <c:pt idx="57">
                  <c:v>1903</c:v>
                </c:pt>
                <c:pt idx="58">
                  <c:v>1904</c:v>
                </c:pt>
                <c:pt idx="59">
                  <c:v>1905</c:v>
                </c:pt>
                <c:pt idx="60">
                  <c:v>1906</c:v>
                </c:pt>
                <c:pt idx="61">
                  <c:v>1907</c:v>
                </c:pt>
                <c:pt idx="62">
                  <c:v>1908</c:v>
                </c:pt>
                <c:pt idx="63">
                  <c:v>1909</c:v>
                </c:pt>
                <c:pt idx="64">
                  <c:v>1910</c:v>
                </c:pt>
                <c:pt idx="65">
                  <c:v>1911</c:v>
                </c:pt>
                <c:pt idx="66">
                  <c:v>1912</c:v>
                </c:pt>
                <c:pt idx="67">
                  <c:v>1913</c:v>
                </c:pt>
                <c:pt idx="68">
                  <c:v>1914</c:v>
                </c:pt>
                <c:pt idx="69">
                  <c:v>1915</c:v>
                </c:pt>
                <c:pt idx="70">
                  <c:v>1916</c:v>
                </c:pt>
                <c:pt idx="71">
                  <c:v>1917</c:v>
                </c:pt>
                <c:pt idx="72">
                  <c:v>1918</c:v>
                </c:pt>
                <c:pt idx="73">
                  <c:v>1919</c:v>
                </c:pt>
                <c:pt idx="74">
                  <c:v>1920</c:v>
                </c:pt>
                <c:pt idx="75">
                  <c:v>1921</c:v>
                </c:pt>
                <c:pt idx="76">
                  <c:v>1922</c:v>
                </c:pt>
                <c:pt idx="77">
                  <c:v>1923</c:v>
                </c:pt>
                <c:pt idx="78">
                  <c:v>1924</c:v>
                </c:pt>
                <c:pt idx="79">
                  <c:v>1925</c:v>
                </c:pt>
                <c:pt idx="80">
                  <c:v>1926</c:v>
                </c:pt>
                <c:pt idx="81">
                  <c:v>1927</c:v>
                </c:pt>
                <c:pt idx="82">
                  <c:v>1928</c:v>
                </c:pt>
                <c:pt idx="83">
                  <c:v>1929</c:v>
                </c:pt>
                <c:pt idx="84">
                  <c:v>1930</c:v>
                </c:pt>
                <c:pt idx="85">
                  <c:v>1931</c:v>
                </c:pt>
                <c:pt idx="86">
                  <c:v>1932</c:v>
                </c:pt>
                <c:pt idx="87">
                  <c:v>1933</c:v>
                </c:pt>
                <c:pt idx="88">
                  <c:v>1934</c:v>
                </c:pt>
                <c:pt idx="89">
                  <c:v>1935</c:v>
                </c:pt>
                <c:pt idx="90">
                  <c:v>1936</c:v>
                </c:pt>
                <c:pt idx="91">
                  <c:v>1937</c:v>
                </c:pt>
                <c:pt idx="92">
                  <c:v>1938</c:v>
                </c:pt>
                <c:pt idx="93">
                  <c:v>1939</c:v>
                </c:pt>
                <c:pt idx="94">
                  <c:v>1940</c:v>
                </c:pt>
                <c:pt idx="95">
                  <c:v>1941</c:v>
                </c:pt>
                <c:pt idx="96">
                  <c:v>1942</c:v>
                </c:pt>
                <c:pt idx="97">
                  <c:v>1943</c:v>
                </c:pt>
                <c:pt idx="98">
                  <c:v>1944</c:v>
                </c:pt>
                <c:pt idx="99">
                  <c:v>1945</c:v>
                </c:pt>
                <c:pt idx="100">
                  <c:v>1946</c:v>
                </c:pt>
                <c:pt idx="101">
                  <c:v>1947</c:v>
                </c:pt>
                <c:pt idx="102">
                  <c:v>1948</c:v>
                </c:pt>
                <c:pt idx="103">
                  <c:v>1949</c:v>
                </c:pt>
                <c:pt idx="104">
                  <c:v>1950</c:v>
                </c:pt>
                <c:pt idx="105">
                  <c:v>1951</c:v>
                </c:pt>
                <c:pt idx="106">
                  <c:v>1952</c:v>
                </c:pt>
                <c:pt idx="107">
                  <c:v>1953</c:v>
                </c:pt>
                <c:pt idx="108">
                  <c:v>1954</c:v>
                </c:pt>
                <c:pt idx="109">
                  <c:v>1955</c:v>
                </c:pt>
                <c:pt idx="110">
                  <c:v>1956</c:v>
                </c:pt>
                <c:pt idx="111">
                  <c:v>1957</c:v>
                </c:pt>
                <c:pt idx="112">
                  <c:v>1958</c:v>
                </c:pt>
                <c:pt idx="113">
                  <c:v>1959</c:v>
                </c:pt>
                <c:pt idx="114">
                  <c:v>1960</c:v>
                </c:pt>
                <c:pt idx="115">
                  <c:v>1961</c:v>
                </c:pt>
                <c:pt idx="116">
                  <c:v>1962</c:v>
                </c:pt>
                <c:pt idx="117">
                  <c:v>1964</c:v>
                </c:pt>
                <c:pt idx="118">
                  <c:v>1966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1971</c:v>
                </c:pt>
                <c:pt idx="123">
                  <c:v>1972</c:v>
                </c:pt>
                <c:pt idx="124">
                  <c:v>1974</c:v>
                </c:pt>
                <c:pt idx="125">
                  <c:v>1977</c:v>
                </c:pt>
                <c:pt idx="126">
                  <c:v>1978</c:v>
                </c:pt>
                <c:pt idx="127">
                  <c:v>1979</c:v>
                </c:pt>
                <c:pt idx="128">
                  <c:v>(blank)</c:v>
                </c:pt>
              </c:strCache>
            </c:strRef>
          </c:cat>
          <c:val>
            <c:numRef>
              <c:f>Decade!$C$5:$C$134</c:f>
              <c:numCache>
                <c:formatCode>General</c:formatCode>
                <c:ptCount val="129"/>
                <c:pt idx="0">
                  <c:v>138</c:v>
                </c:pt>
                <c:pt idx="1">
                  <c:v>267</c:v>
                </c:pt>
                <c:pt idx="2">
                  <c:v>248</c:v>
                </c:pt>
                <c:pt idx="3">
                  <c:v>386</c:v>
                </c:pt>
                <c:pt idx="4">
                  <c:v>423</c:v>
                </c:pt>
                <c:pt idx="5">
                  <c:v>216</c:v>
                </c:pt>
                <c:pt idx="6">
                  <c:v>287</c:v>
                </c:pt>
                <c:pt idx="7">
                  <c:v>217</c:v>
                </c:pt>
                <c:pt idx="8">
                  <c:v>328</c:v>
                </c:pt>
                <c:pt idx="9">
                  <c:v>266</c:v>
                </c:pt>
                <c:pt idx="10">
                  <c:v>226</c:v>
                </c:pt>
                <c:pt idx="11">
                  <c:v>193</c:v>
                </c:pt>
                <c:pt idx="12">
                  <c:v>237</c:v>
                </c:pt>
                <c:pt idx="13">
                  <c:v>240</c:v>
                </c:pt>
                <c:pt idx="14">
                  <c:v>315</c:v>
                </c:pt>
                <c:pt idx="15">
                  <c:v>244</c:v>
                </c:pt>
                <c:pt idx="16">
                  <c:v>327</c:v>
                </c:pt>
                <c:pt idx="17">
                  <c:v>436</c:v>
                </c:pt>
                <c:pt idx="18">
                  <c:v>686</c:v>
                </c:pt>
                <c:pt idx="19">
                  <c:v>686</c:v>
                </c:pt>
                <c:pt idx="20">
                  <c:v>715</c:v>
                </c:pt>
                <c:pt idx="21">
                  <c:v>297</c:v>
                </c:pt>
                <c:pt idx="22">
                  <c:v>254</c:v>
                </c:pt>
                <c:pt idx="23">
                  <c:v>106</c:v>
                </c:pt>
                <c:pt idx="24">
                  <c:v>151</c:v>
                </c:pt>
                <c:pt idx="25">
                  <c:v>137</c:v>
                </c:pt>
                <c:pt idx="26">
                  <c:v>126</c:v>
                </c:pt>
                <c:pt idx="27">
                  <c:v>286</c:v>
                </c:pt>
                <c:pt idx="28">
                  <c:v>149</c:v>
                </c:pt>
                <c:pt idx="29">
                  <c:v>73</c:v>
                </c:pt>
                <c:pt idx="30">
                  <c:v>78</c:v>
                </c:pt>
                <c:pt idx="31">
                  <c:v>80</c:v>
                </c:pt>
                <c:pt idx="32">
                  <c:v>60</c:v>
                </c:pt>
                <c:pt idx="33">
                  <c:v>70</c:v>
                </c:pt>
                <c:pt idx="34">
                  <c:v>99</c:v>
                </c:pt>
                <c:pt idx="35">
                  <c:v>74</c:v>
                </c:pt>
                <c:pt idx="36">
                  <c:v>55</c:v>
                </c:pt>
                <c:pt idx="37">
                  <c:v>60</c:v>
                </c:pt>
                <c:pt idx="38">
                  <c:v>41</c:v>
                </c:pt>
                <c:pt idx="39">
                  <c:v>28</c:v>
                </c:pt>
                <c:pt idx="40">
                  <c:v>35</c:v>
                </c:pt>
                <c:pt idx="41">
                  <c:v>27</c:v>
                </c:pt>
                <c:pt idx="42">
                  <c:v>23</c:v>
                </c:pt>
                <c:pt idx="43">
                  <c:v>26</c:v>
                </c:pt>
                <c:pt idx="44">
                  <c:v>23</c:v>
                </c:pt>
                <c:pt idx="45">
                  <c:v>23</c:v>
                </c:pt>
                <c:pt idx="46">
                  <c:v>21</c:v>
                </c:pt>
                <c:pt idx="47">
                  <c:v>28</c:v>
                </c:pt>
                <c:pt idx="48">
                  <c:v>27</c:v>
                </c:pt>
                <c:pt idx="49">
                  <c:v>22</c:v>
                </c:pt>
                <c:pt idx="50">
                  <c:v>20</c:v>
                </c:pt>
                <c:pt idx="51">
                  <c:v>22</c:v>
                </c:pt>
                <c:pt idx="52">
                  <c:v>18</c:v>
                </c:pt>
                <c:pt idx="53">
                  <c:v>26</c:v>
                </c:pt>
                <c:pt idx="54">
                  <c:v>21</c:v>
                </c:pt>
                <c:pt idx="55">
                  <c:v>15</c:v>
                </c:pt>
                <c:pt idx="56">
                  <c:v>16</c:v>
                </c:pt>
                <c:pt idx="57">
                  <c:v>19</c:v>
                </c:pt>
                <c:pt idx="58">
                  <c:v>17</c:v>
                </c:pt>
                <c:pt idx="59">
                  <c:v>14</c:v>
                </c:pt>
                <c:pt idx="60">
                  <c:v>15</c:v>
                </c:pt>
                <c:pt idx="61">
                  <c:v>9</c:v>
                </c:pt>
                <c:pt idx="62">
                  <c:v>19</c:v>
                </c:pt>
                <c:pt idx="63">
                  <c:v>13</c:v>
                </c:pt>
                <c:pt idx="64">
                  <c:v>12</c:v>
                </c:pt>
                <c:pt idx="65">
                  <c:v>15</c:v>
                </c:pt>
                <c:pt idx="66">
                  <c:v>8</c:v>
                </c:pt>
                <c:pt idx="67">
                  <c:v>11</c:v>
                </c:pt>
                <c:pt idx="68">
                  <c:v>14</c:v>
                </c:pt>
                <c:pt idx="69">
                  <c:v>17</c:v>
                </c:pt>
                <c:pt idx="70">
                  <c:v>7</c:v>
                </c:pt>
                <c:pt idx="71">
                  <c:v>9</c:v>
                </c:pt>
                <c:pt idx="72">
                  <c:v>7</c:v>
                </c:pt>
                <c:pt idx="73">
                  <c:v>8</c:v>
                </c:pt>
                <c:pt idx="74">
                  <c:v>7</c:v>
                </c:pt>
                <c:pt idx="75">
                  <c:v>7</c:v>
                </c:pt>
                <c:pt idx="76">
                  <c:v>13</c:v>
                </c:pt>
                <c:pt idx="77">
                  <c:v>7</c:v>
                </c:pt>
                <c:pt idx="78">
                  <c:v>13</c:v>
                </c:pt>
                <c:pt idx="79">
                  <c:v>7</c:v>
                </c:pt>
                <c:pt idx="80">
                  <c:v>10</c:v>
                </c:pt>
                <c:pt idx="81">
                  <c:v>3</c:v>
                </c:pt>
                <c:pt idx="82">
                  <c:v>4</c:v>
                </c:pt>
                <c:pt idx="83">
                  <c:v>10</c:v>
                </c:pt>
                <c:pt idx="84">
                  <c:v>5</c:v>
                </c:pt>
                <c:pt idx="85">
                  <c:v>9</c:v>
                </c:pt>
                <c:pt idx="86">
                  <c:v>3</c:v>
                </c:pt>
                <c:pt idx="87">
                  <c:v>6</c:v>
                </c:pt>
                <c:pt idx="88">
                  <c:v>11</c:v>
                </c:pt>
                <c:pt idx="89">
                  <c:v>11</c:v>
                </c:pt>
                <c:pt idx="90">
                  <c:v>5</c:v>
                </c:pt>
                <c:pt idx="91">
                  <c:v>7</c:v>
                </c:pt>
                <c:pt idx="92">
                  <c:v>8</c:v>
                </c:pt>
                <c:pt idx="93">
                  <c:v>5</c:v>
                </c:pt>
                <c:pt idx="94">
                  <c:v>7</c:v>
                </c:pt>
                <c:pt idx="95">
                  <c:v>7</c:v>
                </c:pt>
                <c:pt idx="96">
                  <c:v>2</c:v>
                </c:pt>
                <c:pt idx="97">
                  <c:v>6</c:v>
                </c:pt>
                <c:pt idx="98">
                  <c:v>7</c:v>
                </c:pt>
                <c:pt idx="99">
                  <c:v>5</c:v>
                </c:pt>
                <c:pt idx="100">
                  <c:v>4</c:v>
                </c:pt>
                <c:pt idx="101">
                  <c:v>1</c:v>
                </c:pt>
                <c:pt idx="102">
                  <c:v>1</c:v>
                </c:pt>
                <c:pt idx="104">
                  <c:v>1</c:v>
                </c:pt>
                <c:pt idx="105">
                  <c:v>3</c:v>
                </c:pt>
                <c:pt idx="106">
                  <c:v>1</c:v>
                </c:pt>
                <c:pt idx="107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6">
                  <c:v>2</c:v>
                </c:pt>
                <c:pt idx="117">
                  <c:v>2</c:v>
                </c:pt>
                <c:pt idx="118">
                  <c:v>1</c:v>
                </c:pt>
                <c:pt idx="120">
                  <c:v>1</c:v>
                </c:pt>
                <c:pt idx="123">
                  <c:v>1</c:v>
                </c:pt>
                <c:pt idx="124">
                  <c:v>1</c:v>
                </c:pt>
                <c:pt idx="12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248-B740-A866-8DC445D8A5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788800288"/>
        <c:axId val="1753667600"/>
      </c:barChart>
      <c:catAx>
        <c:axId val="17888002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3667600"/>
        <c:crosses val="autoZero"/>
        <c:auto val="1"/>
        <c:lblAlgn val="ctr"/>
        <c:lblOffset val="100"/>
        <c:noMultiLvlLbl val="0"/>
      </c:catAx>
      <c:valAx>
        <c:axId val="17536676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8800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[Historic_Nashville_City_Cemetery_Interments__1846-1979.xlsx]burials_by_Year!PivotTable9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Ten Burial</a:t>
            </a:r>
            <a:r>
              <a:rPr lang="en-US" baseline="0"/>
              <a:t>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7220131247792168E-2"/>
          <c:y val="0.17748013620885358"/>
          <c:w val="0.73612045673135795"/>
          <c:h val="0.7262734723426314"/>
        </c:manualLayout>
      </c:layout>
      <c:lineChart>
        <c:grouping val="standard"/>
        <c:varyColors val="0"/>
        <c:ser>
          <c:idx val="0"/>
          <c:order val="0"/>
          <c:tx>
            <c:strRef>
              <c:f>burials_by_Year!$B$3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burials_by_Year!$A$4:$A$14</c:f>
              <c:strCache>
                <c:ptCount val="10"/>
                <c:pt idx="0">
                  <c:v>1849</c:v>
                </c:pt>
                <c:pt idx="1">
                  <c:v>1850</c:v>
                </c:pt>
                <c:pt idx="2">
                  <c:v>1854</c:v>
                </c:pt>
                <c:pt idx="3">
                  <c:v>1860</c:v>
                </c:pt>
                <c:pt idx="4">
                  <c:v>1862</c:v>
                </c:pt>
                <c:pt idx="5">
                  <c:v>1863</c:v>
                </c:pt>
                <c:pt idx="6">
                  <c:v>1864</c:v>
                </c:pt>
                <c:pt idx="7">
                  <c:v>1865</c:v>
                </c:pt>
                <c:pt idx="8">
                  <c:v>1866</c:v>
                </c:pt>
                <c:pt idx="9">
                  <c:v>1873</c:v>
                </c:pt>
              </c:strCache>
            </c:strRef>
          </c:cat>
          <c:val>
            <c:numRef>
              <c:f>burials_by_Year!$B$4:$B$14</c:f>
              <c:numCache>
                <c:formatCode>General</c:formatCode>
                <c:ptCount val="10"/>
                <c:pt idx="0">
                  <c:v>745</c:v>
                </c:pt>
                <c:pt idx="1">
                  <c:v>809</c:v>
                </c:pt>
                <c:pt idx="2">
                  <c:v>596</c:v>
                </c:pt>
                <c:pt idx="3">
                  <c:v>576</c:v>
                </c:pt>
                <c:pt idx="4">
                  <c:v>628</c:v>
                </c:pt>
                <c:pt idx="5">
                  <c:v>836</c:v>
                </c:pt>
                <c:pt idx="6">
                  <c:v>1372</c:v>
                </c:pt>
                <c:pt idx="7">
                  <c:v>1366</c:v>
                </c:pt>
                <c:pt idx="8">
                  <c:v>1355</c:v>
                </c:pt>
                <c:pt idx="9">
                  <c:v>560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D04-6648-88CD-E26E6EF579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9899184"/>
        <c:axId val="149894608"/>
      </c:lineChart>
      <c:catAx>
        <c:axId val="149899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894608"/>
        <c:crosses val="autoZero"/>
        <c:auto val="1"/>
        <c:lblAlgn val="ctr"/>
        <c:lblOffset val="100"/>
        <c:noMultiLvlLbl val="0"/>
      </c:catAx>
      <c:valAx>
        <c:axId val="14989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899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[Historic_Nashville_City_Cemetery_Interments__1846-1979.xlsx]Age_group!PivotTable2</c:name>
    <c:fmtId val="2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Age_group!$D$3:$D$4</c:f>
              <c:strCache>
                <c:ptCount val="1"/>
                <c:pt idx="0">
                  <c:v>0-18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Age_group!$C$5:$C$9</c:f>
              <c:strCache>
                <c:ptCount val="4"/>
                <c:pt idx="0">
                  <c:v>Before 1881</c:v>
                </c:pt>
                <c:pt idx="1">
                  <c:v>1881-1900</c:v>
                </c:pt>
                <c:pt idx="2">
                  <c:v>1901-1920</c:v>
                </c:pt>
                <c:pt idx="3">
                  <c:v>After 1920</c:v>
                </c:pt>
              </c:strCache>
            </c:strRef>
          </c:cat>
          <c:val>
            <c:numRef>
              <c:f>Age_group!$D$5:$D$9</c:f>
              <c:numCache>
                <c:formatCode>General</c:formatCode>
                <c:ptCount val="4"/>
                <c:pt idx="0">
                  <c:v>2435</c:v>
                </c:pt>
                <c:pt idx="1">
                  <c:v>146</c:v>
                </c:pt>
                <c:pt idx="2">
                  <c:v>38</c:v>
                </c:pt>
                <c:pt idx="3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6A-B445-882A-5F8B957D32D5}"/>
            </c:ext>
          </c:extLst>
        </c:ser>
        <c:ser>
          <c:idx val="1"/>
          <c:order val="1"/>
          <c:tx>
            <c:strRef>
              <c:f>Age_group!$E$3:$E$4</c:f>
              <c:strCache>
                <c:ptCount val="1"/>
                <c:pt idx="0">
                  <c:v>19-25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Age_group!$C$5:$C$9</c:f>
              <c:strCache>
                <c:ptCount val="4"/>
                <c:pt idx="0">
                  <c:v>Before 1881</c:v>
                </c:pt>
                <c:pt idx="1">
                  <c:v>1881-1900</c:v>
                </c:pt>
                <c:pt idx="2">
                  <c:v>1901-1920</c:v>
                </c:pt>
                <c:pt idx="3">
                  <c:v>After 1920</c:v>
                </c:pt>
              </c:strCache>
            </c:strRef>
          </c:cat>
          <c:val>
            <c:numRef>
              <c:f>Age_group!$E$5:$E$9</c:f>
              <c:numCache>
                <c:formatCode>General</c:formatCode>
                <c:ptCount val="4"/>
                <c:pt idx="0">
                  <c:v>1454</c:v>
                </c:pt>
                <c:pt idx="1">
                  <c:v>72</c:v>
                </c:pt>
                <c:pt idx="2">
                  <c:v>14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06A-B445-882A-5F8B957D32D5}"/>
            </c:ext>
          </c:extLst>
        </c:ser>
        <c:ser>
          <c:idx val="2"/>
          <c:order val="2"/>
          <c:tx>
            <c:strRef>
              <c:f>Age_group!$F$3:$F$4</c:f>
              <c:strCache>
                <c:ptCount val="1"/>
                <c:pt idx="0">
                  <c:v>26-40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Age_group!$C$5:$C$9</c:f>
              <c:strCache>
                <c:ptCount val="4"/>
                <c:pt idx="0">
                  <c:v>Before 1881</c:v>
                </c:pt>
                <c:pt idx="1">
                  <c:v>1881-1900</c:v>
                </c:pt>
                <c:pt idx="2">
                  <c:v>1901-1920</c:v>
                </c:pt>
                <c:pt idx="3">
                  <c:v>After 1920</c:v>
                </c:pt>
              </c:strCache>
            </c:strRef>
          </c:cat>
          <c:val>
            <c:numRef>
              <c:f>Age_group!$F$5:$F$9</c:f>
              <c:numCache>
                <c:formatCode>General</c:formatCode>
                <c:ptCount val="4"/>
                <c:pt idx="0">
                  <c:v>2361</c:v>
                </c:pt>
                <c:pt idx="1">
                  <c:v>119</c:v>
                </c:pt>
                <c:pt idx="2">
                  <c:v>38</c:v>
                </c:pt>
                <c:pt idx="3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06A-B445-882A-5F8B957D32D5}"/>
            </c:ext>
          </c:extLst>
        </c:ser>
        <c:ser>
          <c:idx val="3"/>
          <c:order val="3"/>
          <c:tx>
            <c:strRef>
              <c:f>Age_group!$G$3:$G$4</c:f>
              <c:strCache>
                <c:ptCount val="1"/>
                <c:pt idx="0">
                  <c:v>65+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Age_group!$C$5:$C$9</c:f>
              <c:strCache>
                <c:ptCount val="4"/>
                <c:pt idx="0">
                  <c:v>Before 1881</c:v>
                </c:pt>
                <c:pt idx="1">
                  <c:v>1881-1900</c:v>
                </c:pt>
                <c:pt idx="2">
                  <c:v>1901-1920</c:v>
                </c:pt>
                <c:pt idx="3">
                  <c:v>After 1920</c:v>
                </c:pt>
              </c:strCache>
            </c:strRef>
          </c:cat>
          <c:val>
            <c:numRef>
              <c:f>Age_group!$G$5:$G$9</c:f>
              <c:numCache>
                <c:formatCode>General</c:formatCode>
                <c:ptCount val="4"/>
                <c:pt idx="0">
                  <c:v>2027</c:v>
                </c:pt>
                <c:pt idx="1">
                  <c:v>251</c:v>
                </c:pt>
                <c:pt idx="2">
                  <c:v>137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06A-B445-882A-5F8B957D32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39060832"/>
        <c:axId val="1339066320"/>
      </c:barChart>
      <c:catAx>
        <c:axId val="1339060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9066320"/>
        <c:crosses val="autoZero"/>
        <c:auto val="1"/>
        <c:lblAlgn val="ctr"/>
        <c:lblOffset val="100"/>
        <c:noMultiLvlLbl val="0"/>
      </c:catAx>
      <c:valAx>
        <c:axId val="13390663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9060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[Historic_Nashville_City_Cemetery_Interments__1846-1979.xlsx]Cause_of_death!PivotTable8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Ten Causes of Death</a:t>
            </a:r>
          </a:p>
        </c:rich>
      </c:tx>
      <c:layout>
        <c:manualLayout>
          <c:xMode val="edge"/>
          <c:yMode val="edge"/>
          <c:x val="0.41755612991136065"/>
          <c:y val="0.114720034995625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Cause_of_death!$B$3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Cause_of_death!$A$4:$A$14</c:f>
              <c:strCache>
                <c:ptCount val="10"/>
                <c:pt idx="0">
                  <c:v>Unknown</c:v>
                </c:pt>
                <c:pt idx="1">
                  <c:v>Consumption</c:v>
                </c:pt>
                <c:pt idx="2">
                  <c:v>Still Born</c:v>
                </c:pt>
                <c:pt idx="3">
                  <c:v>Cholera</c:v>
                </c:pt>
                <c:pt idx="4">
                  <c:v>Pneumonia</c:v>
                </c:pt>
                <c:pt idx="5">
                  <c:v>Old Age</c:v>
                </c:pt>
                <c:pt idx="6">
                  <c:v>Teething</c:v>
                </c:pt>
                <c:pt idx="7">
                  <c:v>Measles</c:v>
                </c:pt>
                <c:pt idx="8">
                  <c:v>Flux</c:v>
                </c:pt>
                <c:pt idx="9">
                  <c:v>Complication</c:v>
                </c:pt>
              </c:strCache>
            </c:strRef>
          </c:cat>
          <c:val>
            <c:numRef>
              <c:f>Cause_of_death!$B$4:$B$14</c:f>
              <c:numCache>
                <c:formatCode>General</c:formatCode>
                <c:ptCount val="10"/>
                <c:pt idx="0">
                  <c:v>1909</c:v>
                </c:pt>
                <c:pt idx="1">
                  <c:v>1789</c:v>
                </c:pt>
                <c:pt idx="2">
                  <c:v>1308</c:v>
                </c:pt>
                <c:pt idx="3">
                  <c:v>1245</c:v>
                </c:pt>
                <c:pt idx="4">
                  <c:v>636</c:v>
                </c:pt>
                <c:pt idx="5">
                  <c:v>612</c:v>
                </c:pt>
                <c:pt idx="6">
                  <c:v>596</c:v>
                </c:pt>
                <c:pt idx="7">
                  <c:v>497</c:v>
                </c:pt>
                <c:pt idx="8">
                  <c:v>469</c:v>
                </c:pt>
                <c:pt idx="9">
                  <c:v>447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9B-1A4D-B5DF-EFD7E4C43B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2928320"/>
        <c:axId val="392929152"/>
      </c:barChart>
      <c:catAx>
        <c:axId val="392928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929152"/>
        <c:crosses val="autoZero"/>
        <c:auto val="1"/>
        <c:lblAlgn val="ctr"/>
        <c:lblOffset val="100"/>
        <c:noMultiLvlLbl val="0"/>
      </c:catAx>
      <c:valAx>
        <c:axId val="392929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928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[Historic_Nashville_City_Cemetery_Interments__1846-1979.xlsx]Cause_of_death (2)!PivotTable8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Ten Causes of Death</a:t>
            </a:r>
          </a:p>
        </c:rich>
      </c:tx>
      <c:layout>
        <c:manualLayout>
          <c:xMode val="edge"/>
          <c:yMode val="edge"/>
          <c:x val="0.41755612991136065"/>
          <c:y val="0.114720034995625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'Cause_of_death (2)'!$B$3:$B$4</c:f>
              <c:strCache>
                <c:ptCount val="1"/>
                <c:pt idx="0">
                  <c:v>Unknown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(2)'!$B$5:$B$18</c:f>
              <c:numCache>
                <c:formatCode>General</c:formatCode>
                <c:ptCount val="13"/>
                <c:pt idx="0">
                  <c:v>174</c:v>
                </c:pt>
                <c:pt idx="1">
                  <c:v>157</c:v>
                </c:pt>
                <c:pt idx="2">
                  <c:v>197</c:v>
                </c:pt>
                <c:pt idx="3">
                  <c:v>147</c:v>
                </c:pt>
                <c:pt idx="4">
                  <c:v>137</c:v>
                </c:pt>
                <c:pt idx="5">
                  <c:v>167</c:v>
                </c:pt>
                <c:pt idx="6">
                  <c:v>218</c:v>
                </c:pt>
                <c:pt idx="7">
                  <c:v>148</c:v>
                </c:pt>
                <c:pt idx="8">
                  <c:v>138</c:v>
                </c:pt>
                <c:pt idx="9">
                  <c:v>143</c:v>
                </c:pt>
                <c:pt idx="10">
                  <c:v>129</c:v>
                </c:pt>
                <c:pt idx="11">
                  <c:v>154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79-9C40-84F6-64A1F6EBC4B5}"/>
            </c:ext>
          </c:extLst>
        </c:ser>
        <c:ser>
          <c:idx val="1"/>
          <c:order val="1"/>
          <c:tx>
            <c:strRef>
              <c:f>'Cause_of_death (2)'!$C$3:$C$4</c:f>
              <c:strCache>
                <c:ptCount val="1"/>
                <c:pt idx="0">
                  <c:v>Consumption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(2)'!$C$5:$C$18</c:f>
              <c:numCache>
                <c:formatCode>General</c:formatCode>
                <c:ptCount val="13"/>
                <c:pt idx="0">
                  <c:v>163</c:v>
                </c:pt>
                <c:pt idx="1">
                  <c:v>125</c:v>
                </c:pt>
                <c:pt idx="2">
                  <c:v>176</c:v>
                </c:pt>
                <c:pt idx="3">
                  <c:v>165</c:v>
                </c:pt>
                <c:pt idx="4">
                  <c:v>164</c:v>
                </c:pt>
                <c:pt idx="5">
                  <c:v>144</c:v>
                </c:pt>
                <c:pt idx="6">
                  <c:v>157</c:v>
                </c:pt>
                <c:pt idx="7">
                  <c:v>141</c:v>
                </c:pt>
                <c:pt idx="8">
                  <c:v>136</c:v>
                </c:pt>
                <c:pt idx="9">
                  <c:v>122</c:v>
                </c:pt>
                <c:pt idx="10">
                  <c:v>127</c:v>
                </c:pt>
                <c:pt idx="11">
                  <c:v>165</c:v>
                </c:pt>
                <c:pt idx="1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D79-9C40-84F6-64A1F6EBC4B5}"/>
            </c:ext>
          </c:extLst>
        </c:ser>
        <c:ser>
          <c:idx val="2"/>
          <c:order val="2"/>
          <c:tx>
            <c:strRef>
              <c:f>'Cause_of_death (2)'!$D$3:$D$4</c:f>
              <c:strCache>
                <c:ptCount val="1"/>
                <c:pt idx="0">
                  <c:v>Still Born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(2)'!$D$5:$D$18</c:f>
              <c:numCache>
                <c:formatCode>General</c:formatCode>
                <c:ptCount val="13"/>
                <c:pt idx="0">
                  <c:v>113</c:v>
                </c:pt>
                <c:pt idx="1">
                  <c:v>77</c:v>
                </c:pt>
                <c:pt idx="2">
                  <c:v>121</c:v>
                </c:pt>
                <c:pt idx="3">
                  <c:v>118</c:v>
                </c:pt>
                <c:pt idx="4">
                  <c:v>128</c:v>
                </c:pt>
                <c:pt idx="5">
                  <c:v>130</c:v>
                </c:pt>
                <c:pt idx="6">
                  <c:v>115</c:v>
                </c:pt>
                <c:pt idx="7">
                  <c:v>112</c:v>
                </c:pt>
                <c:pt idx="8">
                  <c:v>84</c:v>
                </c:pt>
                <c:pt idx="9">
                  <c:v>103</c:v>
                </c:pt>
                <c:pt idx="10">
                  <c:v>98</c:v>
                </c:pt>
                <c:pt idx="11">
                  <c:v>108</c:v>
                </c:pt>
                <c:pt idx="1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D79-9C40-84F6-64A1F6EBC4B5}"/>
            </c:ext>
          </c:extLst>
        </c:ser>
        <c:ser>
          <c:idx val="3"/>
          <c:order val="3"/>
          <c:tx>
            <c:strRef>
              <c:f>'Cause_of_death (2)'!$E$3:$E$4</c:f>
              <c:strCache>
                <c:ptCount val="1"/>
                <c:pt idx="0">
                  <c:v>Cholera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(2)'!$E$5:$E$18</c:f>
              <c:numCache>
                <c:formatCode>General</c:formatCode>
                <c:ptCount val="13"/>
                <c:pt idx="0">
                  <c:v>3</c:v>
                </c:pt>
                <c:pt idx="1">
                  <c:v>35</c:v>
                </c:pt>
                <c:pt idx="2">
                  <c:v>17</c:v>
                </c:pt>
                <c:pt idx="3">
                  <c:v>15</c:v>
                </c:pt>
                <c:pt idx="4">
                  <c:v>50</c:v>
                </c:pt>
                <c:pt idx="5">
                  <c:v>427</c:v>
                </c:pt>
                <c:pt idx="6">
                  <c:v>300</c:v>
                </c:pt>
                <c:pt idx="7">
                  <c:v>13</c:v>
                </c:pt>
                <c:pt idx="8">
                  <c:v>328</c:v>
                </c:pt>
                <c:pt idx="9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D79-9C40-84F6-64A1F6EBC4B5}"/>
            </c:ext>
          </c:extLst>
        </c:ser>
        <c:ser>
          <c:idx val="4"/>
          <c:order val="4"/>
          <c:tx>
            <c:strRef>
              <c:f>'Cause_of_death (2)'!$F$3:$F$4</c:f>
              <c:strCache>
                <c:ptCount val="1"/>
                <c:pt idx="0">
                  <c:v>Pneumonia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(2)'!$F$5:$F$18</c:f>
              <c:numCache>
                <c:formatCode>General</c:formatCode>
                <c:ptCount val="13"/>
                <c:pt idx="0">
                  <c:v>98</c:v>
                </c:pt>
                <c:pt idx="1">
                  <c:v>84</c:v>
                </c:pt>
                <c:pt idx="2">
                  <c:v>117</c:v>
                </c:pt>
                <c:pt idx="3">
                  <c:v>104</c:v>
                </c:pt>
                <c:pt idx="4">
                  <c:v>45</c:v>
                </c:pt>
                <c:pt idx="5">
                  <c:v>33</c:v>
                </c:pt>
                <c:pt idx="6">
                  <c:v>14</c:v>
                </c:pt>
                <c:pt idx="7">
                  <c:v>13</c:v>
                </c:pt>
                <c:pt idx="8">
                  <c:v>19</c:v>
                </c:pt>
                <c:pt idx="9">
                  <c:v>29</c:v>
                </c:pt>
                <c:pt idx="10">
                  <c:v>36</c:v>
                </c:pt>
                <c:pt idx="11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D79-9C40-84F6-64A1F6EBC4B5}"/>
            </c:ext>
          </c:extLst>
        </c:ser>
        <c:ser>
          <c:idx val="5"/>
          <c:order val="5"/>
          <c:tx>
            <c:strRef>
              <c:f>'Cause_of_death (2)'!$G$3:$G$4</c:f>
              <c:strCache>
                <c:ptCount val="1"/>
                <c:pt idx="0">
                  <c:v>Old Age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(2)'!$G$5:$G$18</c:f>
              <c:numCache>
                <c:formatCode>General</c:formatCode>
                <c:ptCount val="13"/>
                <c:pt idx="0">
                  <c:v>58</c:v>
                </c:pt>
                <c:pt idx="1">
                  <c:v>48</c:v>
                </c:pt>
                <c:pt idx="2">
                  <c:v>58</c:v>
                </c:pt>
                <c:pt idx="3">
                  <c:v>58</c:v>
                </c:pt>
                <c:pt idx="4">
                  <c:v>47</c:v>
                </c:pt>
                <c:pt idx="5">
                  <c:v>58</c:v>
                </c:pt>
                <c:pt idx="6">
                  <c:v>54</c:v>
                </c:pt>
                <c:pt idx="7">
                  <c:v>36</c:v>
                </c:pt>
                <c:pt idx="8">
                  <c:v>45</c:v>
                </c:pt>
                <c:pt idx="9">
                  <c:v>45</c:v>
                </c:pt>
                <c:pt idx="10">
                  <c:v>47</c:v>
                </c:pt>
                <c:pt idx="11">
                  <c:v>57</c:v>
                </c:pt>
                <c:pt idx="1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D79-9C40-84F6-64A1F6EBC4B5}"/>
            </c:ext>
          </c:extLst>
        </c:ser>
        <c:ser>
          <c:idx val="6"/>
          <c:order val="6"/>
          <c:tx>
            <c:strRef>
              <c:f>'Cause_of_death (2)'!$H$3:$H$4</c:f>
              <c:strCache>
                <c:ptCount val="1"/>
                <c:pt idx="0">
                  <c:v>Teething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(2)'!$H$5:$H$18</c:f>
              <c:numCache>
                <c:formatCode>General</c:formatCode>
                <c:ptCount val="13"/>
                <c:pt idx="0">
                  <c:v>14</c:v>
                </c:pt>
                <c:pt idx="1">
                  <c:v>16</c:v>
                </c:pt>
                <c:pt idx="2">
                  <c:v>23</c:v>
                </c:pt>
                <c:pt idx="3">
                  <c:v>14</c:v>
                </c:pt>
                <c:pt idx="4">
                  <c:v>27</c:v>
                </c:pt>
                <c:pt idx="5">
                  <c:v>119</c:v>
                </c:pt>
                <c:pt idx="6">
                  <c:v>138</c:v>
                </c:pt>
                <c:pt idx="7">
                  <c:v>117</c:v>
                </c:pt>
                <c:pt idx="8">
                  <c:v>71</c:v>
                </c:pt>
                <c:pt idx="9">
                  <c:v>37</c:v>
                </c:pt>
                <c:pt idx="10">
                  <c:v>12</c:v>
                </c:pt>
                <c:pt idx="1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D79-9C40-84F6-64A1F6EBC4B5}"/>
            </c:ext>
          </c:extLst>
        </c:ser>
        <c:ser>
          <c:idx val="7"/>
          <c:order val="7"/>
          <c:tx>
            <c:strRef>
              <c:f>'Cause_of_death (2)'!$I$3:$I$4</c:f>
              <c:strCache>
                <c:ptCount val="1"/>
                <c:pt idx="0">
                  <c:v>Measles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(2)'!$I$5:$I$18</c:f>
              <c:numCache>
                <c:formatCode>General</c:formatCode>
                <c:ptCount val="13"/>
                <c:pt idx="0">
                  <c:v>31</c:v>
                </c:pt>
                <c:pt idx="1">
                  <c:v>42</c:v>
                </c:pt>
                <c:pt idx="2">
                  <c:v>80</c:v>
                </c:pt>
                <c:pt idx="3">
                  <c:v>69</c:v>
                </c:pt>
                <c:pt idx="4">
                  <c:v>67</c:v>
                </c:pt>
                <c:pt idx="5">
                  <c:v>71</c:v>
                </c:pt>
                <c:pt idx="6">
                  <c:v>59</c:v>
                </c:pt>
                <c:pt idx="7">
                  <c:v>24</c:v>
                </c:pt>
                <c:pt idx="8">
                  <c:v>8</c:v>
                </c:pt>
                <c:pt idx="9">
                  <c:v>13</c:v>
                </c:pt>
                <c:pt idx="10">
                  <c:v>10</c:v>
                </c:pt>
                <c:pt idx="11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D79-9C40-84F6-64A1F6EBC4B5}"/>
            </c:ext>
          </c:extLst>
        </c:ser>
        <c:ser>
          <c:idx val="8"/>
          <c:order val="8"/>
          <c:tx>
            <c:strRef>
              <c:f>'Cause_of_death (2)'!$J$3:$J$4</c:f>
              <c:strCache>
                <c:ptCount val="1"/>
                <c:pt idx="0">
                  <c:v>Flux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(2)'!$J$5:$J$18</c:f>
              <c:numCache>
                <c:formatCode>General</c:formatCode>
                <c:ptCount val="13"/>
                <c:pt idx="0">
                  <c:v>10</c:v>
                </c:pt>
                <c:pt idx="1">
                  <c:v>3</c:v>
                </c:pt>
                <c:pt idx="2">
                  <c:v>10</c:v>
                </c:pt>
                <c:pt idx="3">
                  <c:v>6</c:v>
                </c:pt>
                <c:pt idx="4">
                  <c:v>13</c:v>
                </c:pt>
                <c:pt idx="5">
                  <c:v>45</c:v>
                </c:pt>
                <c:pt idx="6">
                  <c:v>87</c:v>
                </c:pt>
                <c:pt idx="7">
                  <c:v>76</c:v>
                </c:pt>
                <c:pt idx="8">
                  <c:v>71</c:v>
                </c:pt>
                <c:pt idx="9">
                  <c:v>73</c:v>
                </c:pt>
                <c:pt idx="10">
                  <c:v>53</c:v>
                </c:pt>
                <c:pt idx="11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D79-9C40-84F6-64A1F6EBC4B5}"/>
            </c:ext>
          </c:extLst>
        </c:ser>
        <c:ser>
          <c:idx val="9"/>
          <c:order val="9"/>
          <c:tx>
            <c:strRef>
              <c:f>'Cause_of_death (2)'!$K$3:$K$4</c:f>
              <c:strCache>
                <c:ptCount val="1"/>
                <c:pt idx="0">
                  <c:v>Complication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'Cause_of_death (2)'!$A$5:$A$18</c:f>
              <c:strCache>
                <c:ptCount val="1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  <c:pt idx="12">
                  <c:v>(blank)</c:v>
                </c:pt>
              </c:strCache>
            </c:strRef>
          </c:cat>
          <c:val>
            <c:numRef>
              <c:f>'Cause_of_death (2)'!$K$5:$K$18</c:f>
              <c:numCache>
                <c:formatCode>General</c:formatCode>
                <c:ptCount val="13"/>
                <c:pt idx="0">
                  <c:v>35</c:v>
                </c:pt>
                <c:pt idx="1">
                  <c:v>36</c:v>
                </c:pt>
                <c:pt idx="2">
                  <c:v>28</c:v>
                </c:pt>
                <c:pt idx="3">
                  <c:v>23</c:v>
                </c:pt>
                <c:pt idx="4">
                  <c:v>22</c:v>
                </c:pt>
                <c:pt idx="5">
                  <c:v>51</c:v>
                </c:pt>
                <c:pt idx="6">
                  <c:v>75</c:v>
                </c:pt>
                <c:pt idx="7">
                  <c:v>44</c:v>
                </c:pt>
                <c:pt idx="8">
                  <c:v>30</c:v>
                </c:pt>
                <c:pt idx="9">
                  <c:v>41</c:v>
                </c:pt>
                <c:pt idx="10">
                  <c:v>25</c:v>
                </c:pt>
                <c:pt idx="11">
                  <c:v>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5D79-9C40-84F6-64A1F6EBC4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2928320"/>
        <c:axId val="392929152"/>
      </c:barChart>
      <c:catAx>
        <c:axId val="392928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929152"/>
        <c:crosses val="autoZero"/>
        <c:auto val="1"/>
        <c:lblAlgn val="ctr"/>
        <c:lblOffset val="100"/>
        <c:noMultiLvlLbl val="0"/>
      </c:catAx>
      <c:valAx>
        <c:axId val="392929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928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jpg>
</file>

<file path=ppt/media/image3.tiff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18D9A-926B-9B40-AC2E-D94E0FCDB9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4F38B2-83E0-4746-9FE1-87460ADFF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E9262-1BAF-874E-BE98-FDE5D4E54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4FA65-D130-B043-B621-B618271A5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5DA2E-D037-BA4A-8EA7-03E26119C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4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C2DAC-24B3-684E-982D-D70C1B6FA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62991C-0C2A-884D-8D97-779EDDB8D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770C4-46D6-B24A-BDB4-B158D7A62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FC9B2-954B-D844-B25A-278D96D3F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27DA6-24E9-0449-B246-A8E7FFBA1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3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BDF241-CE89-BA45-99D0-98EB512116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B3186C-AE56-A74E-9DAE-BA408616A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2896B-66DD-6C42-87F3-4FCB7CF3F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99F0-0584-BD4B-ABDB-23FAF1FFB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EF38C-7CEE-874E-B238-EDE7FAA79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02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BD743-70CC-AB4D-A78F-E156B40AB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B2FA3-0083-2246-8DC8-E2A82BAF4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A1215-CECF-DE42-A88D-82F5BACC8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1F911-2973-6745-A338-EB529AD19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8876DB-89AA-C44F-A7D4-039C1BB73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65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74F0-534A-4D4A-8D61-44B9C8898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C2751-18B9-1B41-B21F-8E0865B4B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AEE8-D1EE-C84A-8456-483D2EEB8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C74D5-1ED8-DC40-93EA-5C5B57A4C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3E9A8-B211-0345-8D3D-B580E112B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83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7684C-F95D-B046-94FF-205BBDFB1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43AAA-E6DB-EB46-8F2F-73F831FB07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A0A87F-D075-2645-82A2-AB00538F1E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C69060-894E-054D-86F6-9563875E9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F5C433-BDBC-3C43-B157-23ED7F01E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967EA-310E-CF4D-8830-DFC1EA02B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31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0B8B4-FAB6-BE46-9F9D-02348CC3E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1BE3D-AF74-B945-BD50-18AD9C102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AF32F-D969-C64D-9354-9152D2A05B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635FEA-5E47-F345-91EE-BA3A64F58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E29780-BC38-A641-9C35-DB5A8D61F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745B3-D266-6B40-B23D-A89C1BB01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47F38-6EE5-7D41-BDF3-C43E76AA3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021E4-DC3F-2E45-8B43-A7CE8DD2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92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1A9EA-ADD0-C846-86A3-18CDF5A3B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49DD47-02FB-FF4D-BF4B-FC43B3B61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E7EA0B-F1F8-444A-87BE-6F511D4ED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2342DA-C8EB-0748-8516-ECE0BB6EF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96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3F8463-BEA1-FB46-B7FC-FA479BC03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A47986-1876-B647-97D0-8B649010D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E49A1-5B6F-B741-866E-49B838E82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464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B9FE-AD56-0649-8813-D31CAEC48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67182-8693-4A4E-B927-59B4AF62D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9D9942-929D-A945-A5E0-901FB1E73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58CDE5-2AD0-B84B-B936-EF46BA8C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AEB38-0459-6549-AD46-9EC0804C2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D83A9-0C61-2144-BDA8-4718DC0F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676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AAA7B-9E46-DB47-8074-6D29CC81B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779653-4116-A244-B07A-6FEA614AD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E5FEE1-BBC6-6B40-9337-FB74FF689A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61220-4CA4-954A-AF25-F7A24024D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1C145-C883-5446-9B10-820D686E7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AC42F-BC9D-C24C-B09E-D35BC554D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94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713099-51C5-AB41-B7A7-11A936076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949B1A-8D4F-C64B-9CF3-0869871D3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7C759-27DC-7345-84A7-86FE7BD3C2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C0E19-5BB9-1C44-9629-D732AD2C05D6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7A77D-F286-F147-A103-1263F11314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B2F6C-CD19-8F41-BE58-63F983C041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146B9-4B07-614A-ABCE-FA8583DA3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32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A9D20D-7E2F-CC48-9A17-0AFE2C935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5BD8A3B-BC63-E54C-97A6-896DC3BBC1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4" y="1911783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FUN FACTS REGARDING</a:t>
            </a:r>
          </a:p>
          <a:p>
            <a:r>
              <a:rPr lang="en-US" dirty="0"/>
              <a:t>THE NASHVILLE CITY CEMETERY</a:t>
            </a:r>
          </a:p>
          <a:p>
            <a:r>
              <a:rPr lang="en-US" dirty="0"/>
              <a:t>BY</a:t>
            </a:r>
          </a:p>
          <a:p>
            <a:endParaRPr lang="en-US" dirty="0"/>
          </a:p>
          <a:p>
            <a:r>
              <a:rPr lang="en-US" dirty="0"/>
              <a:t>PATRICK ATWATER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Diagram, venn diagram&#10;&#10;Description automatically generated">
            <a:extLst>
              <a:ext uri="{FF2B5EF4-FFF2-40B4-BE49-F238E27FC236}">
                <a16:creationId xmlns:a16="http://schemas.microsoft.com/office/drawing/2014/main" id="{0E3F1FB1-009F-B344-ABEE-4452E5BC8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517" y="681699"/>
            <a:ext cx="4115930" cy="411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479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0E126-CD7C-0949-9820-38ED07396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Did you know?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56785-69A8-ED41-B8A5-1CCCDAA42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1800" dirty="0"/>
              <a:t>Nashville Cemetery contains nearly 20,000 graves </a:t>
            </a:r>
          </a:p>
          <a:p>
            <a:pPr lvl="1"/>
            <a:endParaRPr lang="en-US" sz="1800" dirty="0"/>
          </a:p>
          <a:p>
            <a:r>
              <a:rPr lang="en-US" sz="1800" dirty="0"/>
              <a:t>From the famous to the anonymous</a:t>
            </a:r>
          </a:p>
          <a:p>
            <a:endParaRPr lang="en-US" sz="1800" dirty="0"/>
          </a:p>
          <a:p>
            <a:r>
              <a:rPr lang="en-US" sz="1800" dirty="0"/>
              <a:t>11</a:t>
            </a:r>
            <a:r>
              <a:rPr lang="en-US" sz="1800" baseline="30000" dirty="0"/>
              <a:t>th</a:t>
            </a:r>
            <a:r>
              <a:rPr lang="en-US" sz="1800" dirty="0"/>
              <a:t> US  President James K Polk is buried at NCC</a:t>
            </a:r>
          </a:p>
          <a:p>
            <a:pPr lvl="1"/>
            <a:r>
              <a:rPr lang="en-US" sz="1400" dirty="0"/>
              <a:t>Died 1849</a:t>
            </a:r>
          </a:p>
          <a:p>
            <a:pPr lvl="1"/>
            <a:r>
              <a:rPr lang="en-US" sz="1400" dirty="0"/>
              <a:t>Grave can be found on Central Ave (Brick Work)</a:t>
            </a:r>
          </a:p>
          <a:p>
            <a:r>
              <a:rPr lang="en-US" sz="1800" dirty="0"/>
              <a:t>Over 50 Graves of the unknown</a:t>
            </a:r>
          </a:p>
          <a:p>
            <a:endParaRPr lang="en-US" sz="18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5659EB-FA3E-E849-B76A-4678B117FA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66" b="-2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37137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EE352-67C1-8745-A282-9AF18BB42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ED682-70B0-634E-A4F3-AA26F8CF5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226"/>
            <a:ext cx="10515600" cy="704924"/>
          </a:xfrm>
        </p:spPr>
        <p:txBody>
          <a:bodyPr>
            <a:normAutofit/>
          </a:bodyPr>
          <a:lstStyle/>
          <a:p>
            <a:r>
              <a:rPr lang="en-US" dirty="0"/>
              <a:t>NCC contains graves from over 100 years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Deaths by Year">
            <a:extLst>
              <a:ext uri="{FF2B5EF4-FFF2-40B4-BE49-F238E27FC236}">
                <a16:creationId xmlns:a16="http://schemas.microsoft.com/office/drawing/2014/main" id="{B6AB67A5-3460-4646-8CAF-ACADF2D997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5324647"/>
              </p:ext>
            </p:extLst>
          </p:nvPr>
        </p:nvGraphicFramePr>
        <p:xfrm>
          <a:off x="838200" y="2288657"/>
          <a:ext cx="9355111" cy="4052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7F67422-B982-174E-8830-5CD94035A994}"/>
              </a:ext>
            </a:extLst>
          </p:cNvPr>
          <p:cNvSpPr txBox="1"/>
          <p:nvPr/>
        </p:nvSpPr>
        <p:spPr>
          <a:xfrm>
            <a:off x="4122295" y="1805007"/>
            <a:ext cx="259329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Deaths by Year and Sex </a:t>
            </a:r>
          </a:p>
        </p:txBody>
      </p:sp>
    </p:spTree>
    <p:extLst>
      <p:ext uri="{BB962C8B-B14F-4D97-AF65-F5344CB8AC3E}">
        <p14:creationId xmlns:p14="http://schemas.microsoft.com/office/powerpoint/2010/main" val="4033452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3EA8F-ADB6-5146-AF96-C74A79DBA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years for burials at NCC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2C9E3C4-B851-8449-9275-0E05F77EC2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0630805"/>
              </p:ext>
            </p:extLst>
          </p:nvPr>
        </p:nvGraphicFramePr>
        <p:xfrm>
          <a:off x="1542737" y="2438894"/>
          <a:ext cx="8170889" cy="38730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92756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DD829-5127-AC41-BEFD-73E34CCA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4972E88-CEFD-D047-9DF4-85BADE2355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2107973"/>
              </p:ext>
            </p:extLst>
          </p:nvPr>
        </p:nvGraphicFramePr>
        <p:xfrm>
          <a:off x="838199" y="2057399"/>
          <a:ext cx="10515599" cy="41195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3F78FBD-7426-4344-8C42-197F1C166335}"/>
              </a:ext>
            </a:extLst>
          </p:cNvPr>
          <p:cNvSpPr txBox="1"/>
          <p:nvPr/>
        </p:nvSpPr>
        <p:spPr>
          <a:xfrm>
            <a:off x="4359349" y="1796902"/>
            <a:ext cx="3686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Deaths by Age group and time period</a:t>
            </a:r>
          </a:p>
        </p:txBody>
      </p:sp>
    </p:spTree>
    <p:extLst>
      <p:ext uri="{BB962C8B-B14F-4D97-AF65-F5344CB8AC3E}">
        <p14:creationId xmlns:p14="http://schemas.microsoft.com/office/powerpoint/2010/main" val="3252885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D0163-80D1-EE49-B30E-59DA0E79E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02D3765-A4A5-2C44-B591-61AF2DA978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19950"/>
              </p:ext>
            </p:extLst>
          </p:nvPr>
        </p:nvGraphicFramePr>
        <p:xfrm>
          <a:off x="2347834" y="1435881"/>
          <a:ext cx="7496331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6F81E48-BB9C-7D45-B29D-344596B1FF7F}"/>
              </a:ext>
            </a:extLst>
          </p:cNvPr>
          <p:cNvSpPr txBox="1"/>
          <p:nvPr/>
        </p:nvSpPr>
        <p:spPr>
          <a:xfrm>
            <a:off x="1259174" y="6086007"/>
            <a:ext cx="8974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Consumption: a progressive wasting away of the body especially from pulmonary tuberculosis</a:t>
            </a:r>
          </a:p>
        </p:txBody>
      </p:sp>
    </p:spTree>
    <p:extLst>
      <p:ext uri="{BB962C8B-B14F-4D97-AF65-F5344CB8AC3E}">
        <p14:creationId xmlns:p14="http://schemas.microsoft.com/office/powerpoint/2010/main" val="1023748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95B3B-AC17-BD4F-8B2B-D5B498E97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month?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4B131-DAD0-6848-911A-0736B45B1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0930"/>
            <a:ext cx="10515600" cy="4351338"/>
          </a:xfrm>
        </p:spPr>
        <p:txBody>
          <a:bodyPr/>
          <a:lstStyle/>
          <a:p>
            <a:r>
              <a:rPr lang="en-US" dirty="0"/>
              <a:t>Cholera often spread by drinking contaminated water</a:t>
            </a: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F753978-15D4-AB40-BB6B-70D7E73533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1701126"/>
              </p:ext>
            </p:extLst>
          </p:nvPr>
        </p:nvGraphicFramePr>
        <p:xfrm>
          <a:off x="1011732" y="2006600"/>
          <a:ext cx="10521950" cy="4486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43359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BBCB7-0296-6C47-A95F-4E5611CD6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What’s in a name?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82CFD-6C01-A948-A43B-1CA8F4095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000" dirty="0"/>
              <a:t>Top last names among buried at NCC: Smith(129), Brown (112), Johnson (96), Jones(83), Williams(70), Green (60)</a:t>
            </a:r>
          </a:p>
          <a:p>
            <a:endParaRPr lang="en-US" sz="2000" dirty="0"/>
          </a:p>
          <a:p>
            <a:r>
              <a:rPr lang="en-US" sz="2000" dirty="0"/>
              <a:t>How about a game?</a:t>
            </a:r>
          </a:p>
          <a:p>
            <a:r>
              <a:rPr lang="en-US" sz="2000" dirty="0"/>
              <a:t>Grab a map and see how many of the top name graves you can find.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EDDE875-FA49-504B-AB32-9D819622A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168" y="640080"/>
            <a:ext cx="6843975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671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182</Words>
  <Application>Microsoft Macintosh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Did you know?</vt:lpstr>
      <vt:lpstr>When?</vt:lpstr>
      <vt:lpstr>Top years for burials at NCC</vt:lpstr>
      <vt:lpstr>Who?</vt:lpstr>
      <vt:lpstr>How?</vt:lpstr>
      <vt:lpstr>By month?</vt:lpstr>
      <vt:lpstr>What’s in a name?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C. Atwater</dc:creator>
  <cp:lastModifiedBy>Patrick C. Atwater</cp:lastModifiedBy>
  <cp:revision>9</cp:revision>
  <dcterms:created xsi:type="dcterms:W3CDTF">2021-05-20T17:16:48Z</dcterms:created>
  <dcterms:modified xsi:type="dcterms:W3CDTF">2021-05-20T19:33:42Z</dcterms:modified>
</cp:coreProperties>
</file>

<file path=docProps/thumbnail.jpeg>
</file>